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6" r:id="rId9"/>
    <p:sldId id="264" r:id="rId10"/>
    <p:sldId id="265" r:id="rId11"/>
    <p:sldId id="262" r:id="rId12"/>
    <p:sldId id="267"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94660"/>
  </p:normalViewPr>
  <p:slideViewPr>
    <p:cSldViewPr snapToGrid="0">
      <p:cViewPr varScale="1">
        <p:scale>
          <a:sx n="97" d="100"/>
          <a:sy n="97" d="100"/>
        </p:scale>
        <p:origin x="96" y="2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da-DK"/>
              <a:t>Klik for at redigere titeltypografien i masteren</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‹nr.›</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k 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da-DK"/>
              <a:t>Klik for at redigere titeltypografien i masteren</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og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da-DK"/>
              <a:t>Klik for at redigere titeltypografien i masteren</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a-DK"/>
              <a:t>Klik for at redigere teksttypografierne i masteren</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vnekort">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ort med citat og nav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da-DK"/>
              <a:t>Klik for at redigere titeltypografien i masteren</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andt eller falsk">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da-DK"/>
              <a:t>Klik for at redigere titeltypografien i masteren</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da-DK"/>
              <a:t>Klik for at redigere titeltypografien i masteren</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da-DK"/>
              <a:t>Klik for at redigere titeltypografien i masteren</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da-DK"/>
              <a:t>Klik for at redigere titeltypografien i masteren</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a-DK"/>
              <a:t>Klik på ikonet for at tilføje et billede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Date Placeholder 4"/>
          <p:cNvSpPr>
            <a:spLocks noGrp="1"/>
          </p:cNvSpPr>
          <p:nvPr>
            <p:ph type="dt" sz="half" idx="10"/>
          </p:nvPr>
        </p:nvSpPr>
        <p:spPr/>
        <p:txBody>
          <a:bodyPr/>
          <a:lstStyle/>
          <a:p>
            <a:fld id="{B61BEF0D-F0BB-DE4B-95CE-6DB70DBA9567}" type="datetimeFigureOut">
              <a:rPr lang="en-US" dirty="0"/>
              <a:pPr/>
              <a:t>6/24/2026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6/24/2026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7100C1F-6B9B-FB23-2870-61A212E8BDCD}"/>
              </a:ext>
            </a:extLst>
          </p:cNvPr>
          <p:cNvSpPr>
            <a:spLocks noGrp="1"/>
          </p:cNvSpPr>
          <p:nvPr>
            <p:ph type="ctrTitle"/>
          </p:nvPr>
        </p:nvSpPr>
        <p:spPr>
          <a:xfrm>
            <a:off x="2692398" y="1674421"/>
            <a:ext cx="6815669" cy="1712243"/>
          </a:xfrm>
        </p:spPr>
        <p:txBody>
          <a:bodyPr/>
          <a:lstStyle/>
          <a:p>
            <a:r>
              <a:rPr lang="da-DK" sz="6000" dirty="0"/>
              <a:t>Velkommen til forældre møde </a:t>
            </a:r>
          </a:p>
        </p:txBody>
      </p:sp>
      <p:sp>
        <p:nvSpPr>
          <p:cNvPr id="3" name="Undertitel 2">
            <a:extLst>
              <a:ext uri="{FF2B5EF4-FFF2-40B4-BE49-F238E27FC236}">
                <a16:creationId xmlns:a16="http://schemas.microsoft.com/office/drawing/2014/main" id="{0F529EB7-BE18-2972-3BF7-009C99C70CBF}"/>
              </a:ext>
            </a:extLst>
          </p:cNvPr>
          <p:cNvSpPr>
            <a:spLocks noGrp="1"/>
          </p:cNvSpPr>
          <p:nvPr>
            <p:ph type="subTitle" idx="1"/>
          </p:nvPr>
        </p:nvSpPr>
        <p:spPr/>
        <p:txBody>
          <a:bodyPr/>
          <a:lstStyle/>
          <a:p>
            <a:endParaRPr lang="da-DK" dirty="0"/>
          </a:p>
        </p:txBody>
      </p:sp>
      <p:pic>
        <p:nvPicPr>
          <p:cNvPr id="5" name="Billede 4">
            <a:extLst>
              <a:ext uri="{FF2B5EF4-FFF2-40B4-BE49-F238E27FC236}">
                <a16:creationId xmlns:a16="http://schemas.microsoft.com/office/drawing/2014/main" id="{9A669772-D447-EBA6-FA16-84B1BF64C7BA}"/>
              </a:ext>
            </a:extLst>
          </p:cNvPr>
          <p:cNvPicPr>
            <a:picLocks noChangeAspect="1"/>
          </p:cNvPicPr>
          <p:nvPr/>
        </p:nvPicPr>
        <p:blipFill>
          <a:blip r:embed="rId2"/>
          <a:stretch>
            <a:fillRect/>
          </a:stretch>
        </p:blipFill>
        <p:spPr>
          <a:xfrm>
            <a:off x="4238366" y="3678419"/>
            <a:ext cx="3715268" cy="1505160"/>
          </a:xfrm>
          <a:prstGeom prst="rect">
            <a:avLst/>
          </a:prstGeom>
        </p:spPr>
      </p:pic>
    </p:spTree>
    <p:extLst>
      <p:ext uri="{BB962C8B-B14F-4D97-AF65-F5344CB8AC3E}">
        <p14:creationId xmlns:p14="http://schemas.microsoft.com/office/powerpoint/2010/main" val="1259570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4703A6-CA1B-B35C-C635-B743BE5EAF0D}"/>
              </a:ext>
            </a:extLst>
          </p:cNvPr>
          <p:cNvSpPr>
            <a:spLocks noGrp="1"/>
          </p:cNvSpPr>
          <p:nvPr>
            <p:ph type="title"/>
          </p:nvPr>
        </p:nvSpPr>
        <p:spPr/>
        <p:txBody>
          <a:bodyPr/>
          <a:lstStyle/>
          <a:p>
            <a:r>
              <a:rPr lang="da-DK" dirty="0"/>
              <a:t>Armbånd    Skejser   (penge) </a:t>
            </a:r>
          </a:p>
        </p:txBody>
      </p:sp>
      <p:pic>
        <p:nvPicPr>
          <p:cNvPr id="7" name="Pladsholder til indhold 6">
            <a:extLst>
              <a:ext uri="{FF2B5EF4-FFF2-40B4-BE49-F238E27FC236}">
                <a16:creationId xmlns:a16="http://schemas.microsoft.com/office/drawing/2014/main" id="{FE96045A-0D6C-A948-121A-41DCBE94AA4E}"/>
              </a:ext>
            </a:extLst>
          </p:cNvPr>
          <p:cNvPicPr>
            <a:picLocks noGrp="1" noChangeAspect="1"/>
          </p:cNvPicPr>
          <p:nvPr>
            <p:ph idx="1"/>
          </p:nvPr>
        </p:nvPicPr>
        <p:blipFill>
          <a:blip r:embed="rId2"/>
          <a:stretch>
            <a:fillRect/>
          </a:stretch>
        </p:blipFill>
        <p:spPr>
          <a:xfrm>
            <a:off x="6163293" y="2454233"/>
            <a:ext cx="5244531" cy="2509653"/>
          </a:xfrm>
        </p:spPr>
      </p:pic>
      <p:pic>
        <p:nvPicPr>
          <p:cNvPr id="5" name="Billede 4">
            <a:extLst>
              <a:ext uri="{FF2B5EF4-FFF2-40B4-BE49-F238E27FC236}">
                <a16:creationId xmlns:a16="http://schemas.microsoft.com/office/drawing/2014/main" id="{E3BB4D22-5D91-9BCF-791F-149E510A44B6}"/>
              </a:ext>
            </a:extLst>
          </p:cNvPr>
          <p:cNvPicPr>
            <a:picLocks noChangeAspect="1"/>
          </p:cNvPicPr>
          <p:nvPr/>
        </p:nvPicPr>
        <p:blipFill>
          <a:blip r:embed="rId3"/>
          <a:srcRect r="4482" b="39193"/>
          <a:stretch/>
        </p:blipFill>
        <p:spPr>
          <a:xfrm>
            <a:off x="807994" y="2454233"/>
            <a:ext cx="5355300" cy="3772395"/>
          </a:xfrm>
          <a:prstGeom prst="rect">
            <a:avLst/>
          </a:prstGeom>
        </p:spPr>
      </p:pic>
    </p:spTree>
    <p:extLst>
      <p:ext uri="{BB962C8B-B14F-4D97-AF65-F5344CB8AC3E}">
        <p14:creationId xmlns:p14="http://schemas.microsoft.com/office/powerpoint/2010/main" val="229340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90CAB4-1FA9-2082-0FBB-4A6264A27883}"/>
              </a:ext>
            </a:extLst>
          </p:cNvPr>
          <p:cNvSpPr>
            <a:spLocks noGrp="1"/>
          </p:cNvSpPr>
          <p:nvPr>
            <p:ph type="title"/>
          </p:nvPr>
        </p:nvSpPr>
        <p:spPr/>
        <p:txBody>
          <a:bodyPr/>
          <a:lstStyle/>
          <a:p>
            <a:r>
              <a:rPr lang="da-DK" dirty="0"/>
              <a:t>Pakkeliste og Sikkerhed</a:t>
            </a:r>
          </a:p>
        </p:txBody>
      </p:sp>
      <p:pic>
        <p:nvPicPr>
          <p:cNvPr id="4" name="Picture 1">
            <a:extLst>
              <a:ext uri="{FF2B5EF4-FFF2-40B4-BE49-F238E27FC236}">
                <a16:creationId xmlns:a16="http://schemas.microsoft.com/office/drawing/2014/main" id="{337A8051-0B38-17DA-C004-A3FD1D2A80EA}"/>
              </a:ext>
            </a:extLst>
          </p:cNvPr>
          <p:cNvPicPr>
            <a:picLocks noGrp="1" noChangeAspect="1"/>
          </p:cNvPicPr>
          <p:nvPr>
            <p:ph idx="1"/>
          </p:nvPr>
        </p:nvPicPr>
        <p:blipFill rotWithShape="1">
          <a:blip r:embed="rId2"/>
          <a:srcRect l="28512" t="51125" r="15345" b="33825"/>
          <a:stretch>
            <a:fillRect/>
          </a:stretch>
        </p:blipFill>
        <p:spPr bwMode="auto">
          <a:xfrm>
            <a:off x="1402992" y="4637206"/>
            <a:ext cx="8214657" cy="1238662"/>
          </a:xfrm>
          <a:prstGeom prst="rect">
            <a:avLst/>
          </a:prstGeom>
          <a:ln>
            <a:noFill/>
          </a:ln>
          <a:extLst>
            <a:ext uri="{53640926-AAD7-44D8-BBD7-CCE9431645EC}">
              <a14:shadowObscured xmlns:a14="http://schemas.microsoft.com/office/drawing/2010/main"/>
            </a:ext>
          </a:extLst>
        </p:spPr>
      </p:pic>
      <p:sp>
        <p:nvSpPr>
          <p:cNvPr id="5" name="Tekstfelt 4">
            <a:extLst>
              <a:ext uri="{FF2B5EF4-FFF2-40B4-BE49-F238E27FC236}">
                <a16:creationId xmlns:a16="http://schemas.microsoft.com/office/drawing/2014/main" id="{708B029C-29DE-687B-D445-33811A2EEABC}"/>
              </a:ext>
            </a:extLst>
          </p:cNvPr>
          <p:cNvSpPr txBox="1"/>
          <p:nvPr/>
        </p:nvSpPr>
        <p:spPr>
          <a:xfrm>
            <a:off x="942109" y="2551837"/>
            <a:ext cx="10456218" cy="2031325"/>
          </a:xfrm>
          <a:prstGeom prst="rect">
            <a:avLst/>
          </a:prstGeom>
          <a:noFill/>
        </p:spPr>
        <p:txBody>
          <a:bodyPr wrap="square" rtlCol="0">
            <a:spAutoFit/>
          </a:bodyPr>
          <a:lstStyle/>
          <a:p>
            <a:pPr marL="285750" indent="-285750">
              <a:buFont typeface="Arial" panose="020B0604020202020204" pitchFamily="34" charset="0"/>
              <a:buChar char="•"/>
            </a:pPr>
            <a:r>
              <a:rPr lang="da-DK" dirty="0"/>
              <a:t>Gruppen har en pakkeliste den skal I bruge! </a:t>
            </a:r>
          </a:p>
          <a:p>
            <a:pPr marL="285750" indent="-285750">
              <a:buFont typeface="Arial" panose="020B0604020202020204" pitchFamily="34" charset="0"/>
              <a:buChar char="•"/>
            </a:pPr>
            <a:r>
              <a:rPr lang="da-DK" dirty="0"/>
              <a:t>Vi har ikke nogen hytten!! </a:t>
            </a:r>
          </a:p>
          <a:p>
            <a:pPr marL="285750" indent="-285750">
              <a:buFont typeface="Arial" panose="020B0604020202020204" pitchFamily="34" charset="0"/>
              <a:buChar char="•"/>
            </a:pPr>
            <a:r>
              <a:rPr lang="da-DK" dirty="0"/>
              <a:t>Regntøj, gummistøvler/ maga gode vandtætte SKAL I PAKKE ned! Vi køber det som vi mangler på jeres </a:t>
            </a:r>
          </a:p>
          <a:p>
            <a:r>
              <a:rPr lang="da-DK" dirty="0"/>
              <a:t>regning! </a:t>
            </a:r>
          </a:p>
          <a:p>
            <a:r>
              <a:rPr lang="da-DK" u="sng" dirty="0"/>
              <a:t>HVIS DE LOVER SOL OVER DK. SKAL I STADIG </a:t>
            </a:r>
            <a:r>
              <a:rPr lang="da-DK" dirty="0"/>
              <a:t>huske det!!!! Græsset er altid vådt om morgen og aften!</a:t>
            </a:r>
          </a:p>
          <a:p>
            <a:endParaRPr lang="da-DK" dirty="0"/>
          </a:p>
          <a:p>
            <a:r>
              <a:rPr lang="da-DK" dirty="0"/>
              <a:t>Spejdergruppen har solcreme med! </a:t>
            </a:r>
          </a:p>
        </p:txBody>
      </p:sp>
    </p:spTree>
    <p:extLst>
      <p:ext uri="{BB962C8B-B14F-4D97-AF65-F5344CB8AC3E}">
        <p14:creationId xmlns:p14="http://schemas.microsoft.com/office/powerpoint/2010/main" val="3963768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DF8175-6738-BC44-D1F4-CE7B0E25FB35}"/>
              </a:ext>
            </a:extLst>
          </p:cNvPr>
          <p:cNvSpPr>
            <a:spLocks noGrp="1"/>
          </p:cNvSpPr>
          <p:nvPr>
            <p:ph type="title"/>
          </p:nvPr>
        </p:nvSpPr>
        <p:spPr/>
        <p:txBody>
          <a:bodyPr/>
          <a:lstStyle/>
          <a:p>
            <a:r>
              <a:rPr lang="da-DK" dirty="0"/>
              <a:t>Besøg på lejren </a:t>
            </a:r>
          </a:p>
        </p:txBody>
      </p:sp>
      <p:sp>
        <p:nvSpPr>
          <p:cNvPr id="3" name="Pladsholder til indhold 2">
            <a:extLst>
              <a:ext uri="{FF2B5EF4-FFF2-40B4-BE49-F238E27FC236}">
                <a16:creationId xmlns:a16="http://schemas.microsoft.com/office/drawing/2014/main" id="{FB957F2D-C852-6E62-E4BD-63DA1A6B5FE0}"/>
              </a:ext>
            </a:extLst>
          </p:cNvPr>
          <p:cNvSpPr>
            <a:spLocks noGrp="1"/>
          </p:cNvSpPr>
          <p:nvPr>
            <p:ph idx="1"/>
          </p:nvPr>
        </p:nvSpPr>
        <p:spPr/>
        <p:txBody>
          <a:bodyPr/>
          <a:lstStyle/>
          <a:p>
            <a:r>
              <a:rPr lang="da-DK" dirty="0"/>
              <a:t>Det er ikke mulighed for at besøge os. Det giver ofte flere problemer end det gir af positiv hos spejderne </a:t>
            </a:r>
          </a:p>
          <a:p>
            <a:r>
              <a:rPr lang="da-DK" dirty="0"/>
              <a:t>Vi får besøg af borgmesteren og vi tager en masser billeder og ligger op </a:t>
            </a:r>
            <a:r>
              <a:rPr lang="da-DK"/>
              <a:t>vores facebookside</a:t>
            </a:r>
          </a:p>
        </p:txBody>
      </p:sp>
    </p:spTree>
    <p:extLst>
      <p:ext uri="{BB962C8B-B14F-4D97-AF65-F5344CB8AC3E}">
        <p14:creationId xmlns:p14="http://schemas.microsoft.com/office/powerpoint/2010/main" val="162024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810E46-4D07-B9F7-A9DE-BBEFD7E81D4C}"/>
              </a:ext>
            </a:extLst>
          </p:cNvPr>
          <p:cNvSpPr>
            <a:spLocks noGrp="1"/>
          </p:cNvSpPr>
          <p:nvPr>
            <p:ph type="title"/>
          </p:nvPr>
        </p:nvSpPr>
        <p:spPr/>
        <p:txBody>
          <a:bodyPr/>
          <a:lstStyle/>
          <a:p>
            <a:r>
              <a:rPr lang="da-DK" dirty="0"/>
              <a:t>Deltager liste</a:t>
            </a:r>
          </a:p>
        </p:txBody>
      </p:sp>
      <p:pic>
        <p:nvPicPr>
          <p:cNvPr id="5" name="Pladsholder til indhold 4">
            <a:extLst>
              <a:ext uri="{FF2B5EF4-FFF2-40B4-BE49-F238E27FC236}">
                <a16:creationId xmlns:a16="http://schemas.microsoft.com/office/drawing/2014/main" id="{FCCAAEAA-CB43-4235-9EC4-8927C0AB1A18}"/>
              </a:ext>
            </a:extLst>
          </p:cNvPr>
          <p:cNvPicPr>
            <a:picLocks noGrp="1" noChangeAspect="1"/>
          </p:cNvPicPr>
          <p:nvPr>
            <p:ph idx="1"/>
          </p:nvPr>
        </p:nvPicPr>
        <p:blipFill>
          <a:blip r:embed="rId2"/>
          <a:stretch>
            <a:fillRect/>
          </a:stretch>
        </p:blipFill>
        <p:spPr>
          <a:xfrm>
            <a:off x="2324931" y="2491529"/>
            <a:ext cx="1827620" cy="3722433"/>
          </a:xfrm>
          <a:prstGeom prst="rect">
            <a:avLst/>
          </a:prstGeom>
        </p:spPr>
      </p:pic>
    </p:spTree>
    <p:extLst>
      <p:ext uri="{BB962C8B-B14F-4D97-AF65-F5344CB8AC3E}">
        <p14:creationId xmlns:p14="http://schemas.microsoft.com/office/powerpoint/2010/main" val="1167739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92491F-3CC3-FD37-2D7D-D41A40CD98F6}"/>
              </a:ext>
            </a:extLst>
          </p:cNvPr>
          <p:cNvSpPr>
            <a:spLocks noGrp="1"/>
          </p:cNvSpPr>
          <p:nvPr>
            <p:ph type="title"/>
          </p:nvPr>
        </p:nvSpPr>
        <p:spPr/>
        <p:txBody>
          <a:bodyPr/>
          <a:lstStyle/>
          <a:p>
            <a:r>
              <a:rPr lang="da-DK" dirty="0"/>
              <a:t>Hvor skal vi bor </a:t>
            </a:r>
          </a:p>
        </p:txBody>
      </p:sp>
      <p:pic>
        <p:nvPicPr>
          <p:cNvPr id="4" name="Picture 1">
            <a:extLst>
              <a:ext uri="{FF2B5EF4-FFF2-40B4-BE49-F238E27FC236}">
                <a16:creationId xmlns:a16="http://schemas.microsoft.com/office/drawing/2014/main" id="{39DD11A1-4D4C-1955-9632-322C9819A445}"/>
              </a:ext>
            </a:extLst>
          </p:cNvPr>
          <p:cNvPicPr>
            <a:picLocks noGrp="1" noChangeAspect="1"/>
          </p:cNvPicPr>
          <p:nvPr>
            <p:ph idx="1"/>
          </p:nvPr>
        </p:nvPicPr>
        <p:blipFill rotWithShape="1">
          <a:blip r:embed="rId2"/>
          <a:srcRect l="17805" t="20140" r="15833"/>
          <a:stretch>
            <a:fillRect/>
          </a:stretch>
        </p:blipFill>
        <p:spPr bwMode="auto">
          <a:xfrm>
            <a:off x="1242483" y="2447156"/>
            <a:ext cx="4901485" cy="3317875"/>
          </a:xfrm>
          <a:prstGeom prst="rect">
            <a:avLst/>
          </a:prstGeom>
          <a:ln>
            <a:noFill/>
          </a:ln>
          <a:extLst>
            <a:ext uri="{53640926-AAD7-44D8-BBD7-CCE9431645EC}">
              <a14:shadowObscured xmlns:a14="http://schemas.microsoft.com/office/drawing/2010/main"/>
            </a:ext>
          </a:extLst>
        </p:spPr>
      </p:pic>
      <p:pic>
        <p:nvPicPr>
          <p:cNvPr id="5" name="Picture 1">
            <a:extLst>
              <a:ext uri="{FF2B5EF4-FFF2-40B4-BE49-F238E27FC236}">
                <a16:creationId xmlns:a16="http://schemas.microsoft.com/office/drawing/2014/main" id="{7DD1B549-4FB3-06AB-B40B-401468669750}"/>
              </a:ext>
            </a:extLst>
          </p:cNvPr>
          <p:cNvPicPr>
            <a:picLocks noChangeAspect="1"/>
          </p:cNvPicPr>
          <p:nvPr/>
        </p:nvPicPr>
        <p:blipFill rotWithShape="1">
          <a:blip r:embed="rId3"/>
          <a:srcRect l="25275" t="47583" r="23552" b="-2250"/>
          <a:stretch>
            <a:fillRect/>
          </a:stretch>
        </p:blipFill>
        <p:spPr bwMode="auto">
          <a:xfrm>
            <a:off x="6325589" y="2514128"/>
            <a:ext cx="5069901" cy="304697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58337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9D6698-D1D9-F205-118B-F46EA96E2061}"/>
              </a:ext>
            </a:extLst>
          </p:cNvPr>
          <p:cNvSpPr>
            <a:spLocks noGrp="1"/>
          </p:cNvSpPr>
          <p:nvPr>
            <p:ph type="title"/>
          </p:nvPr>
        </p:nvSpPr>
        <p:spPr/>
        <p:txBody>
          <a:bodyPr>
            <a:normAutofit/>
          </a:bodyPr>
          <a:lstStyle/>
          <a:p>
            <a:r>
              <a:rPr lang="da-DK" dirty="0"/>
              <a:t>Vores grund og adr.</a:t>
            </a:r>
          </a:p>
        </p:txBody>
      </p:sp>
      <p:pic>
        <p:nvPicPr>
          <p:cNvPr id="4" name="Picture 1">
            <a:extLst>
              <a:ext uri="{FF2B5EF4-FFF2-40B4-BE49-F238E27FC236}">
                <a16:creationId xmlns:a16="http://schemas.microsoft.com/office/drawing/2014/main" id="{425282AA-11D5-ABC5-30EE-2C8B0DB831F7}"/>
              </a:ext>
            </a:extLst>
          </p:cNvPr>
          <p:cNvPicPr>
            <a:picLocks noGrp="1" noChangeAspect="1"/>
          </p:cNvPicPr>
          <p:nvPr>
            <p:ph idx="1"/>
          </p:nvPr>
        </p:nvPicPr>
        <p:blipFill rotWithShape="1">
          <a:blip r:embed="rId2"/>
          <a:srcRect l="32995" t="16379" r="29529" b="1512"/>
          <a:stretch>
            <a:fillRect/>
          </a:stretch>
        </p:blipFill>
        <p:spPr bwMode="auto">
          <a:xfrm>
            <a:off x="1393164" y="2557993"/>
            <a:ext cx="2692154" cy="3317875"/>
          </a:xfrm>
          <a:prstGeom prst="rect">
            <a:avLst/>
          </a:prstGeom>
          <a:ln>
            <a:noFill/>
          </a:ln>
          <a:extLst>
            <a:ext uri="{53640926-AAD7-44D8-BBD7-CCE9431645EC}">
              <a14:shadowObscured xmlns:a14="http://schemas.microsoft.com/office/drawing/2010/main"/>
            </a:ext>
          </a:extLst>
        </p:spPr>
      </p:pic>
      <p:pic>
        <p:nvPicPr>
          <p:cNvPr id="5" name="Picture 1">
            <a:extLst>
              <a:ext uri="{FF2B5EF4-FFF2-40B4-BE49-F238E27FC236}">
                <a16:creationId xmlns:a16="http://schemas.microsoft.com/office/drawing/2014/main" id="{D2E24EFB-5821-4895-90E4-603B39D44B47}"/>
              </a:ext>
            </a:extLst>
          </p:cNvPr>
          <p:cNvPicPr>
            <a:picLocks noChangeAspect="1"/>
          </p:cNvPicPr>
          <p:nvPr/>
        </p:nvPicPr>
        <p:blipFill rotWithShape="1">
          <a:blip r:embed="rId3"/>
          <a:srcRect l="33991" t="21025" r="28782" b="1513"/>
          <a:stretch>
            <a:fillRect/>
          </a:stretch>
        </p:blipFill>
        <p:spPr bwMode="auto">
          <a:xfrm>
            <a:off x="4085318" y="2557993"/>
            <a:ext cx="2777646" cy="3251421"/>
          </a:xfrm>
          <a:prstGeom prst="rect">
            <a:avLst/>
          </a:prstGeom>
          <a:ln>
            <a:noFill/>
          </a:ln>
          <a:extLst>
            <a:ext uri="{53640926-AAD7-44D8-BBD7-CCE9431645EC}">
              <a14:shadowObscured xmlns:a14="http://schemas.microsoft.com/office/drawing/2010/main"/>
            </a:ext>
          </a:extLst>
        </p:spPr>
      </p:pic>
      <p:pic>
        <p:nvPicPr>
          <p:cNvPr id="6" name="Picture 1">
            <a:extLst>
              <a:ext uri="{FF2B5EF4-FFF2-40B4-BE49-F238E27FC236}">
                <a16:creationId xmlns:a16="http://schemas.microsoft.com/office/drawing/2014/main" id="{2ACFBFCE-30D1-F6EB-6A21-075F7EBC9ABB}"/>
              </a:ext>
            </a:extLst>
          </p:cNvPr>
          <p:cNvPicPr>
            <a:picLocks noChangeAspect="1"/>
          </p:cNvPicPr>
          <p:nvPr/>
        </p:nvPicPr>
        <p:blipFill rotWithShape="1">
          <a:blip r:embed="rId4"/>
          <a:srcRect l="11962" t="26047" r="11959" b="23794"/>
          <a:stretch/>
        </p:blipFill>
        <p:spPr bwMode="auto">
          <a:xfrm>
            <a:off x="6551220" y="2557993"/>
            <a:ext cx="4845133" cy="1888176"/>
          </a:xfrm>
          <a:prstGeom prst="rect">
            <a:avLst/>
          </a:prstGeom>
          <a:ln>
            <a:noFill/>
          </a:ln>
          <a:extLst>
            <a:ext uri="{53640926-AAD7-44D8-BBD7-CCE9431645EC}">
              <a14:shadowObscured xmlns:a14="http://schemas.microsoft.com/office/drawing/2010/main"/>
            </a:ext>
          </a:extLst>
        </p:spPr>
      </p:pic>
      <p:sp>
        <p:nvSpPr>
          <p:cNvPr id="7" name="Rektangel 6">
            <a:extLst>
              <a:ext uri="{FF2B5EF4-FFF2-40B4-BE49-F238E27FC236}">
                <a16:creationId xmlns:a16="http://schemas.microsoft.com/office/drawing/2014/main" id="{E719DB13-8BF5-03D9-EDA3-3C2EFA86D6E1}"/>
              </a:ext>
            </a:extLst>
          </p:cNvPr>
          <p:cNvSpPr/>
          <p:nvPr/>
        </p:nvSpPr>
        <p:spPr>
          <a:xfrm>
            <a:off x="6630390" y="3748644"/>
            <a:ext cx="3990109" cy="411678"/>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743071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F717A9-CB91-8021-8DA1-DE23E3CAE0EA}"/>
              </a:ext>
            </a:extLst>
          </p:cNvPr>
          <p:cNvSpPr>
            <a:spLocks noGrp="1"/>
          </p:cNvSpPr>
          <p:nvPr>
            <p:ph type="title"/>
          </p:nvPr>
        </p:nvSpPr>
        <p:spPr/>
        <p:txBody>
          <a:bodyPr/>
          <a:lstStyle/>
          <a:p>
            <a:r>
              <a:rPr lang="da-DK" dirty="0"/>
              <a:t>Hvad tid skal vi mødes og hvor:</a:t>
            </a:r>
          </a:p>
        </p:txBody>
      </p:sp>
      <p:pic>
        <p:nvPicPr>
          <p:cNvPr id="8" name="Pladsholder til indhold 7">
            <a:extLst>
              <a:ext uri="{FF2B5EF4-FFF2-40B4-BE49-F238E27FC236}">
                <a16:creationId xmlns:a16="http://schemas.microsoft.com/office/drawing/2014/main" id="{7FEF216B-EC6D-A0C5-D8A2-97E4CB537B3C}"/>
              </a:ext>
            </a:extLst>
          </p:cNvPr>
          <p:cNvPicPr>
            <a:picLocks noGrp="1" noChangeAspect="1"/>
          </p:cNvPicPr>
          <p:nvPr>
            <p:ph idx="1"/>
          </p:nvPr>
        </p:nvPicPr>
        <p:blipFill>
          <a:blip r:embed="rId2"/>
          <a:srcRect l="12927" t="24055" r="14397" b="22342"/>
          <a:stretch>
            <a:fillRect/>
          </a:stretch>
        </p:blipFill>
        <p:spPr>
          <a:xfrm>
            <a:off x="1432102" y="3217651"/>
            <a:ext cx="4071312" cy="1740604"/>
          </a:xfrm>
          <a:prstGeom prst="rect">
            <a:avLst/>
          </a:prstGeom>
        </p:spPr>
      </p:pic>
      <p:sp>
        <p:nvSpPr>
          <p:cNvPr id="9" name="Tekstfelt 8">
            <a:extLst>
              <a:ext uri="{FF2B5EF4-FFF2-40B4-BE49-F238E27FC236}">
                <a16:creationId xmlns:a16="http://schemas.microsoft.com/office/drawing/2014/main" id="{C1BF1416-ED1B-BEEF-2370-BD1A9071C52C}"/>
              </a:ext>
            </a:extLst>
          </p:cNvPr>
          <p:cNvSpPr txBox="1"/>
          <p:nvPr/>
        </p:nvSpPr>
        <p:spPr>
          <a:xfrm>
            <a:off x="1295402" y="2371224"/>
            <a:ext cx="4367047" cy="954107"/>
          </a:xfrm>
          <a:prstGeom prst="rect">
            <a:avLst/>
          </a:prstGeom>
          <a:noFill/>
        </p:spPr>
        <p:txBody>
          <a:bodyPr wrap="square" rtlCol="0">
            <a:spAutoFit/>
          </a:bodyPr>
          <a:lstStyle/>
          <a:p>
            <a:r>
              <a:rPr lang="da-DK" sz="2800" b="1" u="sng" dirty="0"/>
              <a:t>Vi mødes på Kildebakke kl. 11 15 og tager toget kl. 11 24</a:t>
            </a:r>
          </a:p>
        </p:txBody>
      </p:sp>
      <p:sp>
        <p:nvSpPr>
          <p:cNvPr id="3" name="Tekstfelt 2">
            <a:extLst>
              <a:ext uri="{FF2B5EF4-FFF2-40B4-BE49-F238E27FC236}">
                <a16:creationId xmlns:a16="http://schemas.microsoft.com/office/drawing/2014/main" id="{507D81BF-0071-3B0E-BE57-79A386DB4AAB}"/>
              </a:ext>
            </a:extLst>
          </p:cNvPr>
          <p:cNvSpPr txBox="1"/>
          <p:nvPr/>
        </p:nvSpPr>
        <p:spPr>
          <a:xfrm>
            <a:off x="5640113" y="2971800"/>
            <a:ext cx="914400" cy="914400"/>
          </a:xfrm>
          <a:prstGeom prst="rect">
            <a:avLst/>
          </a:prstGeom>
          <a:noFill/>
        </p:spPr>
        <p:txBody>
          <a:bodyPr wrap="square" rtlCol="0">
            <a:spAutoFit/>
          </a:bodyPr>
          <a:lstStyle/>
          <a:p>
            <a:endParaRPr lang="da-DK" dirty="0"/>
          </a:p>
        </p:txBody>
      </p:sp>
      <p:sp>
        <p:nvSpPr>
          <p:cNvPr id="4" name="Tekstfelt 3">
            <a:extLst>
              <a:ext uri="{FF2B5EF4-FFF2-40B4-BE49-F238E27FC236}">
                <a16:creationId xmlns:a16="http://schemas.microsoft.com/office/drawing/2014/main" id="{3A43695B-A169-C5FC-63E3-A5612FB307F7}"/>
              </a:ext>
            </a:extLst>
          </p:cNvPr>
          <p:cNvSpPr txBox="1"/>
          <p:nvPr/>
        </p:nvSpPr>
        <p:spPr>
          <a:xfrm>
            <a:off x="6691212" y="2485936"/>
            <a:ext cx="4346943" cy="646331"/>
          </a:xfrm>
          <a:prstGeom prst="rect">
            <a:avLst/>
          </a:prstGeom>
          <a:noFill/>
        </p:spPr>
        <p:txBody>
          <a:bodyPr wrap="square" rtlCol="0">
            <a:spAutoFit/>
          </a:bodyPr>
          <a:lstStyle/>
          <a:p>
            <a:r>
              <a:rPr lang="da-DK" dirty="0"/>
              <a:t>Halv lejrer mødes vi kl. 11 00 ved indgangen fra P pladsen mod svømmehallen </a:t>
            </a:r>
          </a:p>
        </p:txBody>
      </p:sp>
      <p:pic>
        <p:nvPicPr>
          <p:cNvPr id="6" name="Billede 5">
            <a:extLst>
              <a:ext uri="{FF2B5EF4-FFF2-40B4-BE49-F238E27FC236}">
                <a16:creationId xmlns:a16="http://schemas.microsoft.com/office/drawing/2014/main" id="{F473860B-7746-3EA2-1BC7-6102CC93727E}"/>
              </a:ext>
            </a:extLst>
          </p:cNvPr>
          <p:cNvPicPr>
            <a:picLocks noChangeAspect="1"/>
          </p:cNvPicPr>
          <p:nvPr/>
        </p:nvPicPr>
        <p:blipFill rotWithShape="1">
          <a:blip r:embed="rId3"/>
          <a:srcRect l="18925" t="18812" r="37622" b="38031"/>
          <a:stretch>
            <a:fillRect/>
          </a:stretch>
        </p:blipFill>
        <p:spPr bwMode="auto">
          <a:xfrm>
            <a:off x="6292935" y="3116501"/>
            <a:ext cx="5370162" cy="30005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498768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C93E51-F432-DEDB-C294-E24C00A95ECB}"/>
              </a:ext>
            </a:extLst>
          </p:cNvPr>
          <p:cNvSpPr>
            <a:spLocks noGrp="1"/>
          </p:cNvSpPr>
          <p:nvPr>
            <p:ph type="title"/>
          </p:nvPr>
        </p:nvSpPr>
        <p:spPr/>
        <p:txBody>
          <a:bodyPr/>
          <a:lstStyle/>
          <a:p>
            <a:r>
              <a:rPr lang="da-DK" dirty="0"/>
              <a:t>Hvornår kommer vi hjem og hvor:</a:t>
            </a:r>
          </a:p>
        </p:txBody>
      </p:sp>
      <p:sp>
        <p:nvSpPr>
          <p:cNvPr id="3" name="Pladsholder til indhold 2">
            <a:extLst>
              <a:ext uri="{FF2B5EF4-FFF2-40B4-BE49-F238E27FC236}">
                <a16:creationId xmlns:a16="http://schemas.microsoft.com/office/drawing/2014/main" id="{F0206DE6-BFEA-ECF4-60F2-78996D8E10D0}"/>
              </a:ext>
            </a:extLst>
          </p:cNvPr>
          <p:cNvSpPr>
            <a:spLocks noGrp="1"/>
          </p:cNvSpPr>
          <p:nvPr>
            <p:ph idx="1"/>
          </p:nvPr>
        </p:nvSpPr>
        <p:spPr/>
        <p:txBody>
          <a:bodyPr/>
          <a:lstStyle/>
          <a:p>
            <a:endParaRPr lang="da-DK" dirty="0"/>
          </a:p>
          <a:p>
            <a:endParaRPr lang="da-DK" dirty="0"/>
          </a:p>
          <a:p>
            <a:endParaRPr lang="da-DK" dirty="0"/>
          </a:p>
          <a:p>
            <a:endParaRPr lang="da-DK" dirty="0"/>
          </a:p>
          <a:p>
            <a:r>
              <a:rPr lang="da-DK" dirty="0"/>
              <a:t>Det vil være en god idé hvis man kan køre flere sammen hjem. Der er nok 250 spejdere på p pladsen dvs. min. 100 biler</a:t>
            </a:r>
            <a:r>
              <a:rPr lang="da-DK" dirty="0">
                <a:sym typeface="Wingdings" panose="05000000000000000000" pitchFamily="2" charset="2"/>
              </a:rPr>
              <a:t> </a:t>
            </a:r>
            <a:endParaRPr lang="da-DK" dirty="0"/>
          </a:p>
        </p:txBody>
      </p:sp>
      <p:pic>
        <p:nvPicPr>
          <p:cNvPr id="4" name="Picture 1">
            <a:extLst>
              <a:ext uri="{FF2B5EF4-FFF2-40B4-BE49-F238E27FC236}">
                <a16:creationId xmlns:a16="http://schemas.microsoft.com/office/drawing/2014/main" id="{36DB54F0-3D7D-2D30-E14D-5A285951122E}"/>
              </a:ext>
            </a:extLst>
          </p:cNvPr>
          <p:cNvPicPr>
            <a:picLocks noChangeAspect="1"/>
          </p:cNvPicPr>
          <p:nvPr/>
        </p:nvPicPr>
        <p:blipFill rotWithShape="1">
          <a:blip r:embed="rId2"/>
          <a:srcRect l="26769" t="38731" r="8918" b="38406"/>
          <a:stretch/>
        </p:blipFill>
        <p:spPr bwMode="auto">
          <a:xfrm>
            <a:off x="1295400" y="2563039"/>
            <a:ext cx="9184105" cy="18365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5984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6E3ACF-1AC6-552B-95A4-AE88B5CF5083}"/>
              </a:ext>
            </a:extLst>
          </p:cNvPr>
          <p:cNvSpPr>
            <a:spLocks noGrp="1"/>
          </p:cNvSpPr>
          <p:nvPr>
            <p:ph type="title"/>
          </p:nvPr>
        </p:nvSpPr>
        <p:spPr>
          <a:xfrm>
            <a:off x="1295402" y="982132"/>
            <a:ext cx="9601196" cy="1088133"/>
          </a:xfrm>
        </p:spPr>
        <p:txBody>
          <a:bodyPr/>
          <a:lstStyle/>
          <a:p>
            <a:r>
              <a:rPr lang="da-DK" dirty="0"/>
              <a:t>Program</a:t>
            </a:r>
          </a:p>
        </p:txBody>
      </p:sp>
      <p:pic>
        <p:nvPicPr>
          <p:cNvPr id="4" name="Picture 1">
            <a:extLst>
              <a:ext uri="{FF2B5EF4-FFF2-40B4-BE49-F238E27FC236}">
                <a16:creationId xmlns:a16="http://schemas.microsoft.com/office/drawing/2014/main" id="{9AEB213C-85E3-451D-5976-0D897FD48345}"/>
              </a:ext>
            </a:extLst>
          </p:cNvPr>
          <p:cNvPicPr>
            <a:picLocks noGrp="1" noChangeAspect="1"/>
          </p:cNvPicPr>
          <p:nvPr>
            <p:ph idx="1"/>
          </p:nvPr>
        </p:nvPicPr>
        <p:blipFill rotWithShape="1">
          <a:blip r:embed="rId2"/>
          <a:srcRect l="5354" t="13943" r="6122"/>
          <a:stretch>
            <a:fillRect/>
          </a:stretch>
        </p:blipFill>
        <p:spPr bwMode="auto">
          <a:xfrm>
            <a:off x="762342" y="2494560"/>
            <a:ext cx="6920957" cy="3784546"/>
          </a:xfrm>
          <a:prstGeom prst="rect">
            <a:avLst/>
          </a:prstGeom>
          <a:ln>
            <a:noFill/>
          </a:ln>
          <a:extLst>
            <a:ext uri="{53640926-AAD7-44D8-BBD7-CCE9431645EC}">
              <a14:shadowObscured xmlns:a14="http://schemas.microsoft.com/office/drawing/2010/main"/>
            </a:ext>
          </a:extLst>
        </p:spPr>
      </p:pic>
      <p:pic>
        <p:nvPicPr>
          <p:cNvPr id="6" name="Billede 5">
            <a:extLst>
              <a:ext uri="{FF2B5EF4-FFF2-40B4-BE49-F238E27FC236}">
                <a16:creationId xmlns:a16="http://schemas.microsoft.com/office/drawing/2014/main" id="{D5FDB562-9AF1-375D-7890-D2C66603F8E1}"/>
              </a:ext>
            </a:extLst>
          </p:cNvPr>
          <p:cNvPicPr>
            <a:picLocks noChangeAspect="1"/>
          </p:cNvPicPr>
          <p:nvPr/>
        </p:nvPicPr>
        <p:blipFill rotWithShape="1">
          <a:blip r:embed="rId3"/>
          <a:srcRect l="40091" t="26563" r="39988" b="16325"/>
          <a:stretch>
            <a:fillRect/>
          </a:stretch>
        </p:blipFill>
        <p:spPr bwMode="auto">
          <a:xfrm>
            <a:off x="7748751" y="918008"/>
            <a:ext cx="3287111" cy="530046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2265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9118E-09B5-93C6-03D1-FBC9A3857DC0}"/>
              </a:ext>
            </a:extLst>
          </p:cNvPr>
          <p:cNvSpPr>
            <a:spLocks noGrp="1"/>
          </p:cNvSpPr>
          <p:nvPr>
            <p:ph type="title"/>
          </p:nvPr>
        </p:nvSpPr>
        <p:spPr/>
        <p:txBody>
          <a:bodyPr/>
          <a:lstStyle/>
          <a:p>
            <a:r>
              <a:rPr lang="da-DK" dirty="0"/>
              <a:t>Telefoner og opladning </a:t>
            </a:r>
          </a:p>
        </p:txBody>
      </p:sp>
      <p:sp>
        <p:nvSpPr>
          <p:cNvPr id="3" name="Pladsholder til indhold 2">
            <a:extLst>
              <a:ext uri="{FF2B5EF4-FFF2-40B4-BE49-F238E27FC236}">
                <a16:creationId xmlns:a16="http://schemas.microsoft.com/office/drawing/2014/main" id="{198858D9-2F5A-CB52-E4AB-B7593093A417}"/>
              </a:ext>
            </a:extLst>
          </p:cNvPr>
          <p:cNvSpPr>
            <a:spLocks noGrp="1"/>
          </p:cNvSpPr>
          <p:nvPr>
            <p:ph idx="1"/>
          </p:nvPr>
        </p:nvSpPr>
        <p:spPr/>
        <p:txBody>
          <a:bodyPr>
            <a:normAutofit fontScale="92500"/>
          </a:bodyPr>
          <a:lstStyle/>
          <a:p>
            <a:r>
              <a:rPr lang="da-DK" dirty="0"/>
              <a:t>Det er kun tilladt at Junior og Trops spejdere må have deres telefoner. </a:t>
            </a:r>
          </a:p>
          <a:p>
            <a:r>
              <a:rPr lang="da-DK" dirty="0" err="1"/>
              <a:t>Juniorene</a:t>
            </a:r>
            <a:r>
              <a:rPr lang="da-DK" dirty="0"/>
              <a:t> må kun bruge telefonerne hvis det er ok, med </a:t>
            </a:r>
            <a:r>
              <a:rPr lang="da-DK" dirty="0" err="1"/>
              <a:t>Blob</a:t>
            </a:r>
            <a:r>
              <a:rPr lang="da-DK" dirty="0"/>
              <a:t>. </a:t>
            </a:r>
          </a:p>
          <a:p>
            <a:r>
              <a:rPr lang="da-DK" dirty="0"/>
              <a:t>Tropsspejdere må bruge telefonerne med måde efter aftale med Mus og </a:t>
            </a:r>
            <a:r>
              <a:rPr lang="da-DK" dirty="0" err="1"/>
              <a:t>Blob</a:t>
            </a:r>
            <a:r>
              <a:rPr lang="da-DK" dirty="0"/>
              <a:t> </a:t>
            </a:r>
          </a:p>
          <a:p>
            <a:pPr marL="0" indent="0">
              <a:buNone/>
            </a:pPr>
            <a:r>
              <a:rPr lang="da-DK" dirty="0"/>
              <a:t>Det er spejdernes ansvar at huske oplader med. Vi ledere har ikke noget med. Det er ok med en power bank.  </a:t>
            </a:r>
          </a:p>
          <a:p>
            <a:pPr marL="0" indent="0">
              <a:buNone/>
            </a:pPr>
            <a:r>
              <a:rPr lang="da-DK" dirty="0"/>
              <a:t>Der vil være åbningstider til at oplade sin telefon. Telefonen kan første hentes efter 5 timer eller natten over. SÅ gå ikke i panik. Ring evt. til ledere hvis der er noget.</a:t>
            </a:r>
          </a:p>
        </p:txBody>
      </p:sp>
    </p:spTree>
    <p:extLst>
      <p:ext uri="{BB962C8B-B14F-4D97-AF65-F5344CB8AC3E}">
        <p14:creationId xmlns:p14="http://schemas.microsoft.com/office/powerpoint/2010/main" val="963228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C2A55C-0BD9-C183-F440-AA3DAC8058EE}"/>
              </a:ext>
            </a:extLst>
          </p:cNvPr>
          <p:cNvSpPr>
            <a:spLocks noGrp="1"/>
          </p:cNvSpPr>
          <p:nvPr>
            <p:ph type="title"/>
          </p:nvPr>
        </p:nvSpPr>
        <p:spPr/>
        <p:txBody>
          <a:bodyPr>
            <a:normAutofit/>
          </a:bodyPr>
          <a:lstStyle/>
          <a:p>
            <a:r>
              <a:rPr lang="da-DK" dirty="0"/>
              <a:t>Hvor mange Lommepenge?</a:t>
            </a:r>
          </a:p>
        </p:txBody>
      </p:sp>
      <p:sp>
        <p:nvSpPr>
          <p:cNvPr id="3" name="Pladsholder til indhold 2">
            <a:extLst>
              <a:ext uri="{FF2B5EF4-FFF2-40B4-BE49-F238E27FC236}">
                <a16:creationId xmlns:a16="http://schemas.microsoft.com/office/drawing/2014/main" id="{DD1CA984-86EC-569C-DC61-F1291100EA7F}"/>
              </a:ext>
            </a:extLst>
          </p:cNvPr>
          <p:cNvSpPr>
            <a:spLocks noGrp="1"/>
          </p:cNvSpPr>
          <p:nvPr>
            <p:ph idx="1"/>
          </p:nvPr>
        </p:nvSpPr>
        <p:spPr/>
        <p:txBody>
          <a:bodyPr>
            <a:normAutofit lnSpcReduction="10000"/>
          </a:bodyPr>
          <a:lstStyle/>
          <a:p>
            <a:r>
              <a:rPr lang="da-DK" dirty="0"/>
              <a:t>Det er her hvor spejderne forældrene beslutter hvor mange penge jeres børn skal bruge. </a:t>
            </a:r>
          </a:p>
          <a:p>
            <a:r>
              <a:rPr lang="da-DK" dirty="0"/>
              <a:t>Husk man kan købe fede lejrer ting. </a:t>
            </a:r>
          </a:p>
          <a:p>
            <a:r>
              <a:rPr lang="da-DK" dirty="0"/>
              <a:t>Desværre tror vi ledere, at det bliver priser som man kender når man handler ind i en kiosk. Det er bare for at fortælle det er nok lidt dyrt, at købe ind desværre… </a:t>
            </a:r>
          </a:p>
          <a:p>
            <a:r>
              <a:rPr lang="da-DK" dirty="0"/>
              <a:t>Et bad koster 20 kr. Det gir gruppen! Hvordan det ved vi ikke i nu.. Det bliver Kassernes problem </a:t>
            </a:r>
            <a:r>
              <a:rPr lang="da-DK" dirty="0">
                <a:sym typeface="Wingdings" panose="05000000000000000000" pitchFamily="2" charset="2"/>
              </a:rPr>
              <a:t>  </a:t>
            </a:r>
            <a:endParaRPr lang="da-DK" dirty="0"/>
          </a:p>
        </p:txBody>
      </p:sp>
    </p:spTree>
    <p:extLst>
      <p:ext uri="{BB962C8B-B14F-4D97-AF65-F5344CB8AC3E}">
        <p14:creationId xmlns:p14="http://schemas.microsoft.com/office/powerpoint/2010/main" val="2024838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7E59D5-11CF-107A-D4C2-C6A8EBBDF79C}"/>
              </a:ext>
            </a:extLst>
          </p:cNvPr>
          <p:cNvSpPr>
            <a:spLocks noGrp="1"/>
          </p:cNvSpPr>
          <p:nvPr>
            <p:ph type="title"/>
          </p:nvPr>
        </p:nvSpPr>
        <p:spPr/>
        <p:txBody>
          <a:bodyPr/>
          <a:lstStyle/>
          <a:p>
            <a:r>
              <a:rPr lang="da-DK" dirty="0"/>
              <a:t>Lommepenge og armbånd til spejderne  </a:t>
            </a:r>
          </a:p>
        </p:txBody>
      </p:sp>
      <p:sp>
        <p:nvSpPr>
          <p:cNvPr id="3" name="Pladsholder til indhold 2">
            <a:extLst>
              <a:ext uri="{FF2B5EF4-FFF2-40B4-BE49-F238E27FC236}">
                <a16:creationId xmlns:a16="http://schemas.microsoft.com/office/drawing/2014/main" id="{4E8E6765-ABCE-8312-40DF-45BD6991B8C3}"/>
              </a:ext>
            </a:extLst>
          </p:cNvPr>
          <p:cNvSpPr>
            <a:spLocks noGrp="1"/>
          </p:cNvSpPr>
          <p:nvPr>
            <p:ph idx="1"/>
          </p:nvPr>
        </p:nvSpPr>
        <p:spPr/>
        <p:txBody>
          <a:bodyPr>
            <a:normAutofit/>
          </a:bodyPr>
          <a:lstStyle/>
          <a:p>
            <a:r>
              <a:rPr lang="da-DK" dirty="0"/>
              <a:t>Der er farveforskel på armbåndene. Deltagere under 18 år skal have mørkegrønt armbånd, deltagere over 18 år skal have et lysegrønt armbånd. Nogle steder vil armbåndet virke som adgangskontrol. Det lysegrønne armbånd virker som adgangsbillet til lejrens voksenområde. </a:t>
            </a:r>
          </a:p>
          <a:p>
            <a:endParaRPr lang="da-DK" dirty="0"/>
          </a:p>
        </p:txBody>
      </p:sp>
      <p:pic>
        <p:nvPicPr>
          <p:cNvPr id="4" name="Billede 3">
            <a:extLst>
              <a:ext uri="{FF2B5EF4-FFF2-40B4-BE49-F238E27FC236}">
                <a16:creationId xmlns:a16="http://schemas.microsoft.com/office/drawing/2014/main" id="{8ABD990C-7F9A-37EA-40A3-167CFBED84F1}"/>
              </a:ext>
            </a:extLst>
          </p:cNvPr>
          <p:cNvPicPr>
            <a:picLocks noChangeAspect="1"/>
          </p:cNvPicPr>
          <p:nvPr/>
        </p:nvPicPr>
        <p:blipFill>
          <a:blip r:embed="rId2"/>
          <a:stretch>
            <a:fillRect/>
          </a:stretch>
        </p:blipFill>
        <p:spPr>
          <a:xfrm>
            <a:off x="7489371" y="4070762"/>
            <a:ext cx="3762279" cy="2116282"/>
          </a:xfrm>
          <a:prstGeom prst="rect">
            <a:avLst/>
          </a:prstGeom>
        </p:spPr>
      </p:pic>
      <p:sp>
        <p:nvSpPr>
          <p:cNvPr id="5" name="Tekstfelt 4">
            <a:extLst>
              <a:ext uri="{FF2B5EF4-FFF2-40B4-BE49-F238E27FC236}">
                <a16:creationId xmlns:a16="http://schemas.microsoft.com/office/drawing/2014/main" id="{D546F8C2-C071-F341-60C6-2DAD20E0CD38}"/>
              </a:ext>
            </a:extLst>
          </p:cNvPr>
          <p:cNvSpPr txBox="1"/>
          <p:nvPr/>
        </p:nvSpPr>
        <p:spPr>
          <a:xfrm>
            <a:off x="1295401" y="4038532"/>
            <a:ext cx="4723002" cy="2231380"/>
          </a:xfrm>
          <a:prstGeom prst="rect">
            <a:avLst/>
          </a:prstGeom>
          <a:noFill/>
        </p:spPr>
        <p:txBody>
          <a:bodyPr wrap="square" rtlCol="0">
            <a:spAutoFit/>
          </a:bodyPr>
          <a:lstStyle/>
          <a:p>
            <a:r>
              <a:rPr lang="da-DK" dirty="0"/>
              <a:t>På mødet blev det besluttet af forældrene </a:t>
            </a:r>
          </a:p>
          <a:p>
            <a:endParaRPr lang="da-DK" dirty="0"/>
          </a:p>
          <a:p>
            <a:r>
              <a:rPr lang="da-DK" sz="2200" b="1" dirty="0"/>
              <a:t>Helt lejrer 300 kr.</a:t>
            </a:r>
          </a:p>
          <a:p>
            <a:r>
              <a:rPr lang="da-DK" sz="2200" b="1" dirty="0"/>
              <a:t>Halv lejrer 150 kr. </a:t>
            </a:r>
          </a:p>
          <a:p>
            <a:endParaRPr lang="da-DK" sz="500" dirty="0"/>
          </a:p>
          <a:p>
            <a:r>
              <a:rPr lang="da-DK" dirty="0"/>
              <a:t>Man har muligheder for at købe ting fra lejren, og besøge spejdersport Det er op til hvert forældre hvor mange penge det skal være </a:t>
            </a:r>
          </a:p>
        </p:txBody>
      </p:sp>
    </p:spTree>
    <p:extLst>
      <p:ext uri="{BB962C8B-B14F-4D97-AF65-F5344CB8AC3E}">
        <p14:creationId xmlns:p14="http://schemas.microsoft.com/office/powerpoint/2010/main" val="133749395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sk">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218</TotalTime>
  <Words>483</Words>
  <Application>Microsoft Office PowerPoint</Application>
  <PresentationFormat>Widescreen</PresentationFormat>
  <Paragraphs>45</Paragraphs>
  <Slides>13</Slides>
  <Notes>0</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Garamond</vt:lpstr>
      <vt:lpstr>Wingdings</vt:lpstr>
      <vt:lpstr>Organisk</vt:lpstr>
      <vt:lpstr>Velkommen til forældre møde </vt:lpstr>
      <vt:lpstr>Hvor skal vi bor </vt:lpstr>
      <vt:lpstr>Vores grund og adr.</vt:lpstr>
      <vt:lpstr>Hvad tid skal vi mødes og hvor:</vt:lpstr>
      <vt:lpstr>Hvornår kommer vi hjem og hvor:</vt:lpstr>
      <vt:lpstr>Program</vt:lpstr>
      <vt:lpstr>Telefoner og opladning </vt:lpstr>
      <vt:lpstr>Hvor mange Lommepenge?</vt:lpstr>
      <vt:lpstr>Lommepenge og armbånd til spejderne  </vt:lpstr>
      <vt:lpstr>Armbånd    Skejser   (penge) </vt:lpstr>
      <vt:lpstr>Pakkeliste og Sikkerhed</vt:lpstr>
      <vt:lpstr>Besøg på lejren </vt:lpstr>
      <vt:lpstr>Deltager liste</vt:lpstr>
    </vt:vector>
  </TitlesOfParts>
  <Company>Kriminalforsorgen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 Simonsen</dc:creator>
  <cp:lastModifiedBy>kim simonsen</cp:lastModifiedBy>
  <cp:revision>8</cp:revision>
  <dcterms:created xsi:type="dcterms:W3CDTF">2026-06-15T11:39:49Z</dcterms:created>
  <dcterms:modified xsi:type="dcterms:W3CDTF">2026-06-24T05:27:02Z</dcterms:modified>
</cp:coreProperties>
</file>